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jpeg"/><Relationship Id="rId3" Type="http://schemas.openxmlformats.org/officeDocument/2006/relationships/image" Target="../media/image-6-3.jpeg"/><Relationship Id="rId4" Type="http://schemas.openxmlformats.org/officeDocument/2006/relationships/image" Target="../media/image-6-4.jpe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31152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278624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626096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973568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321040" y="274320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0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931152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278624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626096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973568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21040" y="621792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583680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931152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278624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626096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973568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321040" y="969264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583680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931152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7278624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626096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973568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321040" y="1316736"/>
            <a:ext cx="91440" cy="91440"/>
          </a:xfrm>
          <a:prstGeom prst="ellipse">
            <a:avLst/>
          </a:prstGeom>
          <a:solidFill>
            <a:srgbClr val="0078D4">
              <a:alpha val="50000"/>
            </a:srgbClr>
          </a:solidFill>
          <a:ln w="12700">
            <a:solidFill>
              <a:srgbClr val="0078D4">
                <a:alpha val="5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118872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JUSTIN FLOYD</a:t>
            </a:r>
            <a:endParaRPr lang="en-US" sz="4200" dirty="0"/>
          </a:p>
        </p:txBody>
      </p:sp>
      <p:sp>
        <p:nvSpPr>
          <p:cNvPr id="29" name="Text 27"/>
          <p:cNvSpPr/>
          <p:nvPr/>
        </p:nvSpPr>
        <p:spPr>
          <a:xfrm>
            <a:off x="411480" y="187452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7EC8E3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AI-First Technical Agile Delivery Professional</a:t>
            </a:r>
            <a:endParaRPr lang="en-US" sz="2200" dirty="0"/>
          </a:p>
        </p:txBody>
      </p:sp>
      <p:sp>
        <p:nvSpPr>
          <p:cNvPr id="30" name="Shape 28"/>
          <p:cNvSpPr/>
          <p:nvPr/>
        </p:nvSpPr>
        <p:spPr>
          <a:xfrm>
            <a:off x="411480" y="2423160"/>
            <a:ext cx="4114800" cy="36576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25603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TS/SCI Poly  ·  Platform Engineer  ·  Federal IC Delivery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Cleared  ·  AI-Native  ·  Agile at Scale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Building the systems. Leading the programs. Shipping the results.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11480" y="3154680"/>
            <a:ext cx="2194560" cy="1143000"/>
          </a:xfrm>
          <a:prstGeom prst="rect">
            <a:avLst/>
          </a:prstGeom>
          <a:solidFill>
            <a:srgbClr val="1A3A5C"/>
          </a:solidFill>
          <a:ln w="19050">
            <a:solidFill>
              <a:srgbClr val="0078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502920" y="321868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502920" y="3703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Years Delivering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Federal Solutions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880360" y="3154680"/>
            <a:ext cx="2194560" cy="1143000"/>
          </a:xfrm>
          <a:prstGeom prst="rect">
            <a:avLst/>
          </a:prstGeom>
          <a:solidFill>
            <a:srgbClr val="1A3A5C"/>
          </a:solidFill>
          <a:ln w="19050">
            <a:solidFill>
              <a:srgbClr val="0078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2971800" y="321868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TS/SCI</a:t>
            </a:r>
            <a:endParaRPr lang="en-US" sz="2600" dirty="0"/>
          </a:p>
        </p:txBody>
      </p:sp>
      <p:sp>
        <p:nvSpPr>
          <p:cNvPr id="37" name="Text 35"/>
          <p:cNvSpPr/>
          <p:nvPr/>
        </p:nvSpPr>
        <p:spPr>
          <a:xfrm>
            <a:off x="2971800" y="3703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Active Clearance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with Polygraph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5349240" y="3154680"/>
            <a:ext cx="2194560" cy="1143000"/>
          </a:xfrm>
          <a:prstGeom prst="rect">
            <a:avLst/>
          </a:prstGeom>
          <a:solidFill>
            <a:srgbClr val="1A3A5C"/>
          </a:solidFill>
          <a:ln w="19050">
            <a:solidFill>
              <a:srgbClr val="0078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5440680" y="3218688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IC5</a:t>
            </a:r>
            <a:endParaRPr lang="en-US" sz="2600" dirty="0"/>
          </a:p>
        </p:txBody>
      </p:sp>
      <p:sp>
        <p:nvSpPr>
          <p:cNvPr id="40" name="Text 38"/>
          <p:cNvSpPr/>
          <p:nvPr/>
        </p:nvSpPr>
        <p:spPr>
          <a:xfrm>
            <a:off x="5440680" y="3703320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Level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AAC4DC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 Operate At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274320" y="470916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Principal Technology Consultant  ·  TS/SCI Poly  ·  justinfloyd.dev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E3C"/>
          </a:solidFill>
          <a:ln w="12700">
            <a:solidFill>
              <a:srgbClr val="0F1E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 AM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50292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18872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7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Short Version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57200" y="1627632"/>
            <a:ext cx="46634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1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am a Technical Scrum Master and hands-on platform developer currently embedded on Athena Task Order 6 through Booz Allen Hamilton. My role spans both delivery leadership and active engineering — I do not manage from the sideline.</a:t>
            </a: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built a certificate monitoring platform using Python, Kubernetes (Helm), and Terraform. I built the front-end. I shipped it. That project lit the fire for everything I have built since.</a:t>
            </a: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run a team of AI agents in production. They have defined roles. They operate daily. This is not a proof of concept — it is how I work.</a:t>
            </a: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endParaRPr lang="en-US" sz="115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50" dirty="0">
                <a:solidFill>
                  <a:srgbClr val="1A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 clearance is active TS/SCI with Polygraph. I have been operating inside the IC for years. I understand the mission, the constraints, and what it takes to earn trust in that environment.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5577840" y="1051560"/>
            <a:ext cx="32918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577840" y="1051560"/>
            <a:ext cx="64008" cy="713232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742432" y="109728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Role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742432" y="132588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Scrum Master /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Developer, Athena TO6 (BAH)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577840" y="1828800"/>
            <a:ext cx="32918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577840" y="1828800"/>
            <a:ext cx="64008" cy="713232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742432" y="187452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Clearance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742432" y="210312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TS/SCI — Active, CI Poly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577840" y="2606040"/>
            <a:ext cx="32918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577840" y="2606040"/>
            <a:ext cx="64008" cy="713232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742432" y="265176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742432" y="288036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 years federal &amp;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delivery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77840" y="3383280"/>
            <a:ext cx="32918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577840" y="3383280"/>
            <a:ext cx="64008" cy="713232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42432" y="342900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Posture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742432" y="365760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AI-first engineering,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agent orchestration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577840" y="4160520"/>
            <a:ext cx="329184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5577840" y="4160520"/>
            <a:ext cx="64008" cy="713232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742432" y="4206240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742432" y="443484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12+ yrs exp equivalent;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CSM, A-CSM, ICP-APM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E3C"/>
          </a:solidFill>
          <a:ln w="12700">
            <a:solidFill>
              <a:srgbClr val="0F1E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 BRING TO THIS ROLE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0584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0584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" y="11155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Credibility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38912" y="138988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build things. Certificate monitoring on K8s/Helm/Terraform. AI agent pipelines in production. Static platforms on GitLab Pages. I bring engineering substance to every customer conversation — not slide decks about cloud.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754880" y="100584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00584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11155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Pre-Sales &amp; Deal Influence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38988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translate complex mission requirements into architecture, scope, and business value. I have shaped delivery strategy and SOWs in high-stakes federal environments where trust and technical depth close the deal.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74320" y="233172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74320" y="233172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38912" y="24414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Stakeholder Management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38912" y="271576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operate comfortably at the executive level inside the IC. I manage satisfaction, identify dissatisfaction early, and establish recovery actions before they become escalations.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754880" y="233172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33172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919472" y="24414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AI-First Delivery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19472" y="271576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actively orchestrate AI agents in my daily workflow — assigning roles, managing outputs, iterating on outcomes. This is not theoretical. I can demonstrate it and I can help Microsoft customers adopt the same posture.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74320" y="365760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74320" y="365760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8912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Clearance &amp; IC Fluency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38912" y="404164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TS/SCI with Polygraph. Athena Task Order 6 experience. I understand classification boundaries, compliance constraints, and how to deliver inside them without slowing down.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3657600"/>
            <a:ext cx="416052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3657600"/>
            <a:ext cx="416052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19472" y="376732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at Scale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19472" y="4041648"/>
            <a:ext cx="3840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3344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Agile programs with 5,000+ labor hours recaptured annually. Ran SAFe multi-team programs. Generated WBS and managed work streams end to end. I have seen both sides of the delivery lifecycle.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F1E3C"/>
          </a:solidFill>
          <a:ln w="12700">
            <a:solidFill>
              <a:srgbClr val="0F1E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TIMELINE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2468880"/>
            <a:ext cx="8229600" cy="54864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143000" y="2368296"/>
            <a:ext cx="201168" cy="201168"/>
          </a:xfrm>
          <a:prstGeom prst="ellipse">
            <a:avLst/>
          </a:prstGeom>
          <a:solidFill>
            <a:srgbClr val="FFB900"/>
          </a:solidFill>
          <a:ln w="25400">
            <a:solidFill>
              <a:srgbClr val="0F1E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234440" y="1554480"/>
            <a:ext cx="36576" cy="8229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" y="914400"/>
            <a:ext cx="150876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94360" y="9418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Accenture &amp;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Consulting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594360" y="122529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Dev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Integration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66928" y="26334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2011–2017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788920" y="2368296"/>
            <a:ext cx="201168" cy="201168"/>
          </a:xfrm>
          <a:prstGeom prst="ellipse">
            <a:avLst/>
          </a:prstGeom>
          <a:solidFill>
            <a:srgbClr val="FFB900"/>
          </a:solidFill>
          <a:ln w="25400">
            <a:solidFill>
              <a:srgbClr val="0F1E3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880360" y="2523744"/>
            <a:ext cx="36576" cy="8229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194560" y="3364992"/>
            <a:ext cx="150876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2240280" y="3392424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Alii /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Definitive Logic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2240280" y="3675888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Dev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212848" y="21762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2017–2019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434840" y="2368296"/>
            <a:ext cx="201168" cy="201168"/>
          </a:xfrm>
          <a:prstGeom prst="ellipse">
            <a:avLst/>
          </a:prstGeom>
          <a:solidFill>
            <a:srgbClr val="FFB900"/>
          </a:solidFill>
          <a:ln w="25400">
            <a:solidFill>
              <a:srgbClr val="0F1E3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26280" y="1554480"/>
            <a:ext cx="36576" cy="8229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840480" y="914400"/>
            <a:ext cx="150876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886200" y="9418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Bogart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Associates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886200" y="122529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Scrum Master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Tech Lead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858768" y="26334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2019–2022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080760" y="2368296"/>
            <a:ext cx="201168" cy="201168"/>
          </a:xfrm>
          <a:prstGeom prst="ellipse">
            <a:avLst/>
          </a:prstGeom>
          <a:solidFill>
            <a:srgbClr val="FFB900"/>
          </a:solidFill>
          <a:ln w="25400">
            <a:solidFill>
              <a:srgbClr val="0F1E3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172200" y="2523744"/>
            <a:ext cx="36576" cy="8229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0" y="3364992"/>
            <a:ext cx="150876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532120" y="3392424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Airlines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Corp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5532120" y="3675888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 / Jira Admin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Automation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504688" y="21762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2022–2024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7726680" y="2368296"/>
            <a:ext cx="201168" cy="201168"/>
          </a:xfrm>
          <a:prstGeom prst="ellipse">
            <a:avLst/>
          </a:prstGeom>
          <a:solidFill>
            <a:srgbClr val="FFB900"/>
          </a:solidFill>
          <a:ln w="25400">
            <a:solidFill>
              <a:srgbClr val="0F1E3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818120" y="1554480"/>
            <a:ext cx="36576" cy="822960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132320" y="914400"/>
            <a:ext cx="1508760" cy="603504"/>
          </a:xfrm>
          <a:prstGeom prst="rect">
            <a:avLst/>
          </a:prstGeom>
          <a:solidFill>
            <a:srgbClr val="FFFFFF"/>
          </a:solidFill>
          <a:ln w="12700">
            <a:solidFill>
              <a:srgbClr val="D0E4F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7178040" y="941832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Booz Allen</a:t>
            </a:r>
            <a:endParaRPr lang="en-US" sz="850" dirty="0"/>
          </a:p>
          <a:p>
            <a:pPr indent="0" marL="0">
              <a:buNone/>
            </a:pPr>
            <a:r>
              <a:rPr lang="en-US" sz="850" b="1" dirty="0">
                <a:solidFill>
                  <a:srgbClr val="0F1E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(Athena TO6)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7178040" y="1225296"/>
            <a:ext cx="1417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SM /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Dev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7150608" y="2633472"/>
            <a:ext cx="1508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A67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2024–Now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274320" y="4343400"/>
            <a:ext cx="8595360" cy="548640"/>
          </a:xfrm>
          <a:prstGeom prst="rect">
            <a:avLst/>
          </a:prstGeom>
          <a:solidFill>
            <a:srgbClr val="0F1E3C"/>
          </a:solidFill>
          <a:ln w="12700">
            <a:solidFill>
              <a:srgbClr val="0F1E3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65760" y="4407408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From developer → DevOps → Scrum Master → Technical Lead → AI-First Platform Engineer — Athena TO6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0078D4"/>
          </a:solidFill>
          <a:ln w="12700">
            <a:solidFill>
              <a:srgbClr val="0078D4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PLATFORM ENGINEERING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023360" cy="3886200"/>
          </a:xfrm>
          <a:prstGeom prst="rect">
            <a:avLst/>
          </a:prstGeom>
          <a:solidFill>
            <a:srgbClr val="1A3A5C"/>
          </a:solidFill>
          <a:ln w="12700">
            <a:solidFill>
              <a:srgbClr val="0078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078992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Built on Athena TO6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Certificate Information Monitor — Python service surfacing expiry, chain, and health data across the environment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57200" y="214884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Kubernetes deployment via Helm charts and Terraform IaC — production-grade, repeatable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278892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GitLab Pages static frontend for team-wide operational visibility with zero infrastructure overhead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342900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Automated alerting and monitoring pipelines reducing manual toil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57200" y="4069080"/>
            <a:ext cx="3611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Architecture decision: IaC-first approach using Terraform + additional IaC tooling for full lifecycle management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26280" y="960120"/>
            <a:ext cx="4343400" cy="3886200"/>
          </a:xfrm>
          <a:prstGeom prst="rect">
            <a:avLst/>
          </a:prstGeom>
          <a:solidFill>
            <a:srgbClr val="1A3A5C"/>
          </a:solidFill>
          <a:ln w="12700">
            <a:solidFill>
              <a:srgbClr val="FFB9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4709160" y="1078992"/>
            <a:ext cx="3977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AI-First Engineering Practice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709160" y="150876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Operates a managed team of AI agents with defined roles — not a chatbot, a workflow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09160" y="214884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Agents operate daily across development, review, and delivery tasks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709160" y="278892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LLM integration (Claude API) embedded into platform and product tooling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709160" y="342900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Capable of demonstrating production agent orchestration on request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709160" y="4069080"/>
            <a:ext cx="3977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C8DC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Applies AI-first methodology to accelerate cloud adoption and technology consumption at scale — this is not a pitch, it is a track record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E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77240"/>
            <a:ext cx="9144000" cy="64008"/>
          </a:xfrm>
          <a:prstGeom prst="rect">
            <a:avLst/>
          </a:prstGeom>
          <a:solidFill>
            <a:srgbClr val="FFB900"/>
          </a:solidFill>
          <a:ln w="12700">
            <a:solidFill>
              <a:srgbClr val="FFB9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WINNING STANDARD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91440"/>
            <a:ext cx="8412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B900"/>
                </a:solidFill>
                <a:latin typeface="Space Mono" pitchFamily="34" charset="0"/>
                <a:ea typeface="Space Mono" pitchFamily="34" charset="-122"/>
                <a:cs typeface="Space Mono" pitchFamily="34" charset="-120"/>
              </a:rPr>
              <a:t>4 CHAMPIONSHIPS · 3x TEXAS · 1x VIRGINIA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2743200" cy="3840480"/>
          </a:xfrm>
          <a:prstGeom prst="rect">
            <a:avLst/>
          </a:prstGeom>
          <a:solidFill>
            <a:srgbClr val="1A3A5C"/>
          </a:solidFill>
          <a:ln w="19050">
            <a:solidFill>
              <a:srgbClr val="FFB9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097280"/>
            <a:ext cx="2103120" cy="21031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320040" y="329184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Legacy Seven United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320040" y="3584448"/>
            <a:ext cx="2651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AA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Co-Founder · Texas · 501(c)(3) Pending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320040" y="3822192"/>
            <a:ext cx="2651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C8DCF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16 yrs coaching · Single father</a:t>
            </a:r>
            <a:endParaRPr lang="en-US" sz="900" dirty="0"/>
          </a:p>
          <a:p>
            <a:pPr algn="ctr" indent="0" marL="0">
              <a:buNone/>
            </a:pPr>
            <a:r>
              <a:rPr lang="en-US" sz="900" i="1" dirty="0">
                <a:solidFill>
                  <a:srgbClr val="C8DCF0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Systems build winners.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46120" y="960120"/>
            <a:ext cx="1828800" cy="2926080"/>
          </a:xfrm>
          <a:prstGeom prst="rect">
            <a:avLst/>
          </a:prstGeom>
          <a:solidFill>
            <a:srgbClr val="000000"/>
          </a:solidFill>
          <a:ln w="12700">
            <a:solidFill>
              <a:srgbClr val="FFB9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rcRect l="31481" r="31481" t="0" b="0"/>
          <a:stretch/>
        </p:blipFill>
        <p:spPr>
          <a:xfrm>
            <a:off x="3291840" y="1005840"/>
            <a:ext cx="1737360" cy="2468880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3246120" y="3474720"/>
            <a:ext cx="1828800" cy="411480"/>
          </a:xfrm>
          <a:prstGeom prst="rect">
            <a:avLst/>
          </a:prstGeom>
          <a:solidFill>
            <a:srgbClr val="0F1E3C"/>
          </a:solidFill>
          <a:ln w="12700">
            <a:solidFill>
              <a:srgbClr val="FFB900"/>
            </a:solidFill>
            <a:prstDash val="solid"/>
          </a:ln>
        </p:spPr>
      </p:sp>
      <p:sp>
        <p:nvSpPr>
          <p:cNvPr id="14" name="Text 10"/>
          <p:cNvSpPr/>
          <p:nvPr/>
        </p:nvSpPr>
        <p:spPr>
          <a:xfrm>
            <a:off x="3291840" y="350215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Virginia Championship</a:t>
            </a:r>
            <a:endParaRPr lang="en-US" sz="800" dirty="0"/>
          </a:p>
        </p:txBody>
      </p:sp>
      <p:sp>
        <p:nvSpPr>
          <p:cNvPr id="15" name="Text 11"/>
          <p:cNvSpPr/>
          <p:nvPr/>
        </p:nvSpPr>
        <p:spPr>
          <a:xfrm>
            <a:off x="3291840" y="3694176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AA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1x · Chantilly, VA</a:t>
            </a:r>
            <a:endParaRPr lang="en-US" sz="700" dirty="0"/>
          </a:p>
        </p:txBody>
      </p:sp>
      <p:sp>
        <p:nvSpPr>
          <p:cNvPr id="16" name="Shape 12"/>
          <p:cNvSpPr/>
          <p:nvPr/>
        </p:nvSpPr>
        <p:spPr>
          <a:xfrm>
            <a:off x="5212080" y="960120"/>
            <a:ext cx="1828800" cy="2926080"/>
          </a:xfrm>
          <a:prstGeom prst="rect">
            <a:avLst/>
          </a:prstGeom>
          <a:solidFill>
            <a:srgbClr val="000000"/>
          </a:solidFill>
          <a:ln w="12700">
            <a:solidFill>
              <a:srgbClr val="FFB9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rcRect l="31481" r="31481" t="0" b="0"/>
          <a:stretch/>
        </p:blipFill>
        <p:spPr>
          <a:xfrm>
            <a:off x="5257800" y="1005840"/>
            <a:ext cx="1737360" cy="2468880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5212080" y="3474720"/>
            <a:ext cx="1828800" cy="411480"/>
          </a:xfrm>
          <a:prstGeom prst="rect">
            <a:avLst/>
          </a:prstGeom>
          <a:solidFill>
            <a:srgbClr val="0F1E3C"/>
          </a:solidFill>
          <a:ln w="12700">
            <a:solidFill>
              <a:srgbClr val="FFB900"/>
            </a:solidFill>
            <a:prstDash val="solid"/>
          </a:ln>
        </p:spPr>
      </p:sp>
      <p:sp>
        <p:nvSpPr>
          <p:cNvPr id="19" name="Text 14"/>
          <p:cNvSpPr/>
          <p:nvPr/>
        </p:nvSpPr>
        <p:spPr>
          <a:xfrm>
            <a:off x="5257800" y="350215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Texas Championship</a:t>
            </a:r>
            <a:endParaRPr lang="en-US" sz="800" dirty="0"/>
          </a:p>
        </p:txBody>
      </p:sp>
      <p:sp>
        <p:nvSpPr>
          <p:cNvPr id="20" name="Text 15"/>
          <p:cNvSpPr/>
          <p:nvPr/>
        </p:nvSpPr>
        <p:spPr>
          <a:xfrm>
            <a:off x="5257800" y="3694176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AA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3x · Frisco, TX</a:t>
            </a:r>
            <a:endParaRPr lang="en-US" sz="700" dirty="0"/>
          </a:p>
        </p:txBody>
      </p:sp>
      <p:sp>
        <p:nvSpPr>
          <p:cNvPr id="21" name="Shape 16"/>
          <p:cNvSpPr/>
          <p:nvPr/>
        </p:nvSpPr>
        <p:spPr>
          <a:xfrm>
            <a:off x="7178040" y="960120"/>
            <a:ext cx="1828800" cy="2926080"/>
          </a:xfrm>
          <a:prstGeom prst="rect">
            <a:avLst/>
          </a:prstGeom>
          <a:solidFill>
            <a:srgbClr val="000000"/>
          </a:solidFill>
          <a:ln w="12700">
            <a:solidFill>
              <a:srgbClr val="FFB9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rcRect l="31481" r="31481" t="0" b="0"/>
          <a:stretch/>
        </p:blipFill>
        <p:spPr>
          <a:xfrm>
            <a:off x="7223760" y="1005840"/>
            <a:ext cx="1737360" cy="2468880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7178040" y="3474720"/>
            <a:ext cx="1828800" cy="411480"/>
          </a:xfrm>
          <a:prstGeom prst="rect">
            <a:avLst/>
          </a:prstGeom>
          <a:solidFill>
            <a:srgbClr val="0F1E3C"/>
          </a:solidFill>
          <a:ln w="12700">
            <a:solidFill>
              <a:srgbClr val="FFB900"/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7223760" y="350215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B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Frisco Elite · Texas</a:t>
            </a:r>
            <a:endParaRPr lang="en-US" sz="800" dirty="0"/>
          </a:p>
        </p:txBody>
      </p:sp>
      <p:sp>
        <p:nvSpPr>
          <p:cNvPr id="25" name="Text 19"/>
          <p:cNvSpPr/>
          <p:nvPr/>
        </p:nvSpPr>
        <p:spPr>
          <a:xfrm>
            <a:off x="7223760" y="3694176"/>
            <a:ext cx="1737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AAC4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Championship · Rings Out</a:t>
            </a:r>
            <a:endParaRPr lang="en-US" sz="700" dirty="0"/>
          </a:p>
        </p:txBody>
      </p:sp>
      <p:sp>
        <p:nvSpPr>
          <p:cNvPr id="26" name="Shape 20"/>
          <p:cNvSpPr/>
          <p:nvPr/>
        </p:nvSpPr>
        <p:spPr>
          <a:xfrm>
            <a:off x="274320" y="4160520"/>
            <a:ext cx="8595360" cy="658368"/>
          </a:xfrm>
          <a:prstGeom prst="rect">
            <a:avLst/>
          </a:prstGeom>
          <a:solidFill>
            <a:srgbClr val="0A1628"/>
          </a:solidFill>
          <a:ln w="12700">
            <a:solidFill>
              <a:srgbClr val="FFB900"/>
            </a:solidFill>
            <a:prstDash val="solid"/>
          </a:ln>
        </p:spPr>
      </p:sp>
      <p:sp>
        <p:nvSpPr>
          <p:cNvPr id="27" name="Text 21"/>
          <p:cNvSpPr/>
          <p:nvPr/>
        </p:nvSpPr>
        <p:spPr>
          <a:xfrm>
            <a:off x="457200" y="422452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i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Systems and culture travel. Individual talent does not. — The same principle that wins championships builds delivery programs.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Justin Floyd — Principal Technology Consultant</dc:title>
  <dc:subject>PptxGenJS Presentation</dc:subject>
  <dc:creator>Justin Floyd</dc:creator>
  <cp:lastModifiedBy>Justin Floyd</cp:lastModifiedBy>
  <cp:revision>1</cp:revision>
  <dcterms:created xsi:type="dcterms:W3CDTF">2026-03-07T01:43:23Z</dcterms:created>
  <dcterms:modified xsi:type="dcterms:W3CDTF">2026-03-07T01:43:23Z</dcterms:modified>
</cp:coreProperties>
</file>